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59"/>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304" r:id="rId40"/>
    <p:sldId id="305" r:id="rId41"/>
    <p:sldId id="309" r:id="rId42"/>
    <p:sldId id="310" r:id="rId43"/>
    <p:sldId id="311" r:id="rId44"/>
    <p:sldId id="312" r:id="rId45"/>
    <p:sldId id="315" r:id="rId46"/>
    <p:sldId id="314" r:id="rId47"/>
    <p:sldId id="293" r:id="rId48"/>
    <p:sldId id="294" r:id="rId49"/>
    <p:sldId id="295" r:id="rId50"/>
    <p:sldId id="296" r:id="rId51"/>
    <p:sldId id="297" r:id="rId52"/>
    <p:sldId id="298" r:id="rId53"/>
    <p:sldId id="299" r:id="rId54"/>
    <p:sldId id="300" r:id="rId55"/>
    <p:sldId id="301" r:id="rId56"/>
    <p:sldId id="316" r:id="rId57"/>
    <p:sldId id="30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6331" autoAdjust="0"/>
  </p:normalViewPr>
  <p:slideViewPr>
    <p:cSldViewPr snapToGrid="0">
      <p:cViewPr varScale="1">
        <p:scale>
          <a:sx n="113" d="100"/>
          <a:sy n="113" d="100"/>
        </p:scale>
        <p:origin x="450" y="108"/>
      </p:cViewPr>
      <p:guideLst/>
    </p:cSldViewPr>
  </p:slideViewPr>
  <p:outlineViewPr>
    <p:cViewPr>
      <p:scale>
        <a:sx n="33" d="100"/>
        <a:sy n="33" d="100"/>
      </p:scale>
      <p:origin x="0" y="-6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28</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47</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49</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52</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13</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53</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17</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2" descr="logo">
            <a:extLst>
              <a:ext uri="{FF2B5EF4-FFF2-40B4-BE49-F238E27FC236}">
                <a16:creationId xmlns:a16="http://schemas.microsoft.com/office/drawing/2014/main" id="{12CA7FB5-14A9-CE2A-E202-6D880BFB4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638" y="5498564"/>
            <a:ext cx="2142417" cy="121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90258"/>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2728</TotalTime>
  <Words>2718</Words>
  <Application>Microsoft Office PowerPoint</Application>
  <PresentationFormat>Widescreen</PresentationFormat>
  <Paragraphs>596</Paragraphs>
  <Slides>55</Slides>
  <Notes>20</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Kamerik205 3</vt:lpstr>
      <vt:lpstr>Kamerik205 8</vt:lpstr>
      <vt:lpstr>Office Theme</vt:lpstr>
      <vt:lpstr>Title</vt:lpstr>
      <vt:lpstr>Custom Design</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12</cp:revision>
  <dcterms:created xsi:type="dcterms:W3CDTF">2022-04-06T02:02:06Z</dcterms:created>
  <dcterms:modified xsi:type="dcterms:W3CDTF">2022-09-29T02:04:08Z</dcterms:modified>
</cp:coreProperties>
</file>